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80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8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1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2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7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7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1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71000" b="-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6E54-96E1-4F04-98BE-EB9CD84A469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DF35-2A88-4CBE-9379-86F0786E4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9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49658"/>
              </p:ext>
            </p:extLst>
          </p:nvPr>
        </p:nvGraphicFramePr>
        <p:xfrm>
          <a:off x="1503142" y="1200329"/>
          <a:ext cx="10290627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81">
                  <a:extLst>
                    <a:ext uri="{9D8B030D-6E8A-4147-A177-3AD203B41FA5}">
                      <a16:colId xmlns:a16="http://schemas.microsoft.com/office/drawing/2014/main" val="1838773881"/>
                    </a:ext>
                  </a:extLst>
                </a:gridCol>
                <a:gridCol w="2240492">
                  <a:extLst>
                    <a:ext uri="{9D8B030D-6E8A-4147-A177-3AD203B41FA5}">
                      <a16:colId xmlns:a16="http://schemas.microsoft.com/office/drawing/2014/main" val="3999661936"/>
                    </a:ext>
                  </a:extLst>
                </a:gridCol>
                <a:gridCol w="4784998">
                  <a:extLst>
                    <a:ext uri="{9D8B030D-6E8A-4147-A177-3AD203B41FA5}">
                      <a16:colId xmlns:a16="http://schemas.microsoft.com/office/drawing/2014/main" val="1936036768"/>
                    </a:ext>
                  </a:extLst>
                </a:gridCol>
                <a:gridCol w="1143331">
                  <a:extLst>
                    <a:ext uri="{9D8B030D-6E8A-4147-A177-3AD203B41FA5}">
                      <a16:colId xmlns:a16="http://schemas.microsoft.com/office/drawing/2014/main" val="1529682774"/>
                    </a:ext>
                  </a:extLst>
                </a:gridCol>
                <a:gridCol w="677826">
                  <a:extLst>
                    <a:ext uri="{9D8B030D-6E8A-4147-A177-3AD203B41FA5}">
                      <a16:colId xmlns:a16="http://schemas.microsoft.com/office/drawing/2014/main" val="1497224599"/>
                    </a:ext>
                  </a:extLst>
                </a:gridCol>
                <a:gridCol w="1053199">
                  <a:extLst>
                    <a:ext uri="{9D8B030D-6E8A-4147-A177-3AD203B41FA5}">
                      <a16:colId xmlns:a16="http://schemas.microsoft.com/office/drawing/2014/main" val="3453294326"/>
                    </a:ext>
                  </a:extLst>
                </a:gridCol>
              </a:tblGrid>
              <a:tr h="1139834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Events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the 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number of 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Attendance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33798"/>
                  </a:ext>
                </a:extLst>
              </a:tr>
              <a:tr h="87679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 exhibition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Choosing a corner in the school and creating presentations with pictures of Astronaut, space clothes, and students’ drawings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  <a:p>
                      <a:pPr algn="l"/>
                      <a:r>
                        <a:rPr lang="en-GB" dirty="0"/>
                        <a:t>17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</a:t>
                      </a:r>
                      <a:r>
                        <a:rPr lang="en-GB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2534"/>
                  </a:ext>
                </a:extLst>
              </a:tr>
              <a:tr h="87679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drawings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large number of students' drawings have been collected, which are 50 drawings, and the drawings will be collected over the week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 15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 </a:t>
                      </a:r>
                    </a:p>
                    <a:p>
                      <a:r>
                        <a:rPr lang="en-US" dirty="0"/>
                        <a:t> to 22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51897"/>
                  </a:ext>
                </a:extLst>
              </a:tr>
              <a:tr h="87679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Anthropomorphic works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work of clay as an astronaut and the universe, and the work of clay as an astronaut and the planets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 15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 </a:t>
                      </a:r>
                    </a:p>
                    <a:p>
                      <a:r>
                        <a:rPr lang="en-US" dirty="0"/>
                        <a:t> to 22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20879"/>
                  </a:ext>
                </a:extLst>
              </a:tr>
              <a:tr h="87679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 broadcasts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 the week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 15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 </a:t>
                      </a:r>
                    </a:p>
                    <a:p>
                      <a:r>
                        <a:rPr lang="en-US" dirty="0"/>
                        <a:t> to 22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79828"/>
                  </a:ext>
                </a:extLst>
              </a:tr>
              <a:tr h="87679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Best drawing contest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 everyone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 15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 </a:t>
                      </a:r>
                    </a:p>
                    <a:p>
                      <a:r>
                        <a:rPr lang="en-US" dirty="0"/>
                        <a:t> to 22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1720"/>
                  </a:ext>
                </a:extLst>
              </a:tr>
              <a:tr h="87679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Show projector videos about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View videos about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 15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 </a:t>
                      </a:r>
                    </a:p>
                    <a:p>
                      <a:r>
                        <a:rPr lang="en-US" dirty="0"/>
                        <a:t> to 22</a:t>
                      </a:r>
                      <a:r>
                        <a:rPr lang="ar-SA" dirty="0"/>
                        <a:t>/</a:t>
                      </a:r>
                      <a:r>
                        <a:rPr lang="en-US" dirty="0"/>
                        <a:t>3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7574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2955" y="0"/>
            <a:ext cx="36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Ministry of education</a:t>
            </a:r>
          </a:p>
          <a:p>
            <a:pPr algn="ctr"/>
            <a:r>
              <a:rPr lang="en-GB" b="1" dirty="0"/>
              <a:t>Education Department in Riyadh</a:t>
            </a:r>
          </a:p>
          <a:p>
            <a:pPr algn="ctr"/>
            <a:r>
              <a:rPr lang="en-GB" b="1" dirty="0" err="1"/>
              <a:t>Arija</a:t>
            </a:r>
            <a:r>
              <a:rPr lang="en-GB" b="1" dirty="0"/>
              <a:t> Education Office</a:t>
            </a:r>
          </a:p>
          <a:p>
            <a:pPr algn="ctr"/>
            <a:r>
              <a:rPr lang="en-GB" b="1" dirty="0"/>
              <a:t>School primary 167</a:t>
            </a:r>
            <a:endParaRPr lang="ar-SA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885" y="-155392"/>
            <a:ext cx="1828571" cy="1355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88629C6-7D25-CCBC-4C10-D8D6ACB065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7" y="109826"/>
            <a:ext cx="1259023" cy="14324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1655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56116"/>
              </p:ext>
            </p:extLst>
          </p:nvPr>
        </p:nvGraphicFramePr>
        <p:xfrm>
          <a:off x="1535065" y="1077218"/>
          <a:ext cx="996605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144">
                  <a:extLst>
                    <a:ext uri="{9D8B030D-6E8A-4147-A177-3AD203B41FA5}">
                      <a16:colId xmlns:a16="http://schemas.microsoft.com/office/drawing/2014/main" val="1838773881"/>
                    </a:ext>
                  </a:extLst>
                </a:gridCol>
                <a:gridCol w="819989">
                  <a:extLst>
                    <a:ext uri="{9D8B030D-6E8A-4147-A177-3AD203B41FA5}">
                      <a16:colId xmlns:a16="http://schemas.microsoft.com/office/drawing/2014/main" val="3999661936"/>
                    </a:ext>
                  </a:extLst>
                </a:gridCol>
                <a:gridCol w="1513832">
                  <a:extLst>
                    <a:ext uri="{9D8B030D-6E8A-4147-A177-3AD203B41FA5}">
                      <a16:colId xmlns:a16="http://schemas.microsoft.com/office/drawing/2014/main" val="1936036768"/>
                    </a:ext>
                  </a:extLst>
                </a:gridCol>
                <a:gridCol w="3872884">
                  <a:extLst>
                    <a:ext uri="{9D8B030D-6E8A-4147-A177-3AD203B41FA5}">
                      <a16:colId xmlns:a16="http://schemas.microsoft.com/office/drawing/2014/main" val="1529682774"/>
                    </a:ext>
                  </a:extLst>
                </a:gridCol>
                <a:gridCol w="2422133">
                  <a:extLst>
                    <a:ext uri="{9D8B030D-6E8A-4147-A177-3AD203B41FA5}">
                      <a16:colId xmlns:a16="http://schemas.microsoft.com/office/drawing/2014/main" val="1497224599"/>
                    </a:ext>
                  </a:extLst>
                </a:gridCol>
                <a:gridCol w="391073">
                  <a:extLst>
                    <a:ext uri="{9D8B030D-6E8A-4147-A177-3AD203B41FA5}">
                      <a16:colId xmlns:a16="http://schemas.microsoft.com/office/drawing/2014/main" val="3453294326"/>
                    </a:ext>
                  </a:extLst>
                </a:gridCol>
              </a:tblGrid>
              <a:tr h="630554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عدد المستفيدين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عدد المفعلين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اليوم</a:t>
                      </a:r>
                      <a:r>
                        <a:rPr lang="ar-SA" baseline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والتاريخ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فكرة ووصف الفعالية</a:t>
                      </a:r>
                      <a:endParaRPr lang="en-GB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اسم</a:t>
                      </a:r>
                      <a:r>
                        <a:rPr lang="ar-SA" b="0" baseline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الفعالية</a:t>
                      </a:r>
                      <a:endParaRPr lang="en-GB" b="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0" dirty="0">
                          <a:solidFill>
                            <a:schemeClr val="bg1"/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</a:t>
                      </a:r>
                      <a:endParaRPr lang="en-GB" b="0" dirty="0">
                        <a:solidFill>
                          <a:schemeClr val="bg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33798"/>
                  </a:ext>
                </a:extLst>
              </a:tr>
              <a:tr h="900791">
                <a:tc>
                  <a:txBody>
                    <a:bodyPr/>
                    <a:lstStyle/>
                    <a:p>
                      <a:r>
                        <a:rPr lang="ar-SA" dirty="0"/>
                        <a:t>569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الخميس 17/3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اختيار ركن في المدرسة وتكوين عرض بصور رجال الفضاء وملابس الفضاء ورسومات الطالبات  ومجسمات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معرض مصغر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2534"/>
                  </a:ext>
                </a:extLst>
              </a:tr>
              <a:tr h="900791">
                <a:tc>
                  <a:txBody>
                    <a:bodyPr/>
                    <a:lstStyle/>
                    <a:p>
                      <a:r>
                        <a:rPr lang="ar-SA" dirty="0"/>
                        <a:t>569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50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من 15/3الى 22/3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تم جمع عدد كبير من رسومات الطالبات 50 رسمه وسيتم جمع الرسومات على مدى الأسبوع       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رسومات الطالبات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51897"/>
                  </a:ext>
                </a:extLst>
              </a:tr>
              <a:tr h="432915">
                <a:tc>
                  <a:txBody>
                    <a:bodyPr/>
                    <a:lstStyle/>
                    <a:p>
                      <a:r>
                        <a:rPr lang="ar-SA" dirty="0"/>
                        <a:t>569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من 15/3الى 22/3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عمل صلصال لرجل الفضاء والكون وعمل ب الطين لرجل الفضاء والكواكب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   اعمال مجسمه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20879"/>
                  </a:ext>
                </a:extLst>
              </a:tr>
              <a:tr h="250035">
                <a:tc>
                  <a:txBody>
                    <a:bodyPr/>
                    <a:lstStyle/>
                    <a:p>
                      <a:r>
                        <a:rPr lang="ar-SA" dirty="0"/>
                        <a:t>569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من 15/3الى 22/3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على مدى الأسبوع              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اذاعه لمده ثلاث أيام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379828"/>
                  </a:ext>
                </a:extLst>
              </a:tr>
              <a:tr h="900791">
                <a:tc>
                  <a:txBody>
                    <a:bodyPr/>
                    <a:lstStyle/>
                    <a:p>
                      <a:r>
                        <a:rPr lang="ar-SA" dirty="0"/>
                        <a:t>569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من 15/3الى 22/3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للجميع                          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مسابقه افضل رسمه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71720"/>
                  </a:ext>
                </a:extLst>
              </a:tr>
              <a:tr h="900791">
                <a:tc>
                  <a:txBody>
                    <a:bodyPr/>
                    <a:lstStyle/>
                    <a:p>
                      <a:r>
                        <a:rPr lang="ar-SA" dirty="0"/>
                        <a:t>569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من 15/3الى 22/3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عرض فيديوهات عن الفضاء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عرض بروجكتر فيديوهات للفضاء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7574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04086" y="0"/>
            <a:ext cx="3696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dirty="0"/>
              <a:t>وزارة التعليم</a:t>
            </a:r>
          </a:p>
          <a:p>
            <a:pPr algn="ctr"/>
            <a:r>
              <a:rPr lang="ar-SA" sz="1600" dirty="0"/>
              <a:t>الإدارة العامة للتعليم بمنطقة الرياض</a:t>
            </a:r>
          </a:p>
          <a:p>
            <a:pPr algn="ctr"/>
            <a:r>
              <a:rPr lang="ar-SA" sz="1600" dirty="0"/>
              <a:t>مكتب تعليم عريجاء</a:t>
            </a:r>
            <a:endParaRPr lang="en-GB" sz="1600" dirty="0"/>
          </a:p>
          <a:p>
            <a:pPr algn="ctr"/>
            <a:r>
              <a:rPr lang="ar-SA" sz="1600" dirty="0"/>
              <a:t>مدرسه الابتدائية 167</a:t>
            </a:r>
            <a:endParaRPr lang="en-GB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87" y="0"/>
            <a:ext cx="1535066" cy="126856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D2A5A9B-0C5D-CA74-D33F-6D006B75D7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867"/>
            <a:ext cx="1535066" cy="15225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0912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301</Words>
  <Application>Microsoft Office PowerPoint</Application>
  <PresentationFormat>شاشة عريضة</PresentationFormat>
  <Paragraphs>90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Traditional Arabic</vt:lpstr>
      <vt:lpstr>Office Theme</vt:lpstr>
      <vt:lpstr>عرض تقديمي في PowerPoint</vt:lpstr>
      <vt:lpstr>عرض تقديمي في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NORAH NASSER THALLAB ALSUBAIE</cp:lastModifiedBy>
  <cp:revision>6</cp:revision>
  <dcterms:created xsi:type="dcterms:W3CDTF">2022-10-02T13:41:57Z</dcterms:created>
  <dcterms:modified xsi:type="dcterms:W3CDTF">2022-10-09T14:01:13Z</dcterms:modified>
</cp:coreProperties>
</file>